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27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04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ACB7F0-0D0E-4E63-BA0C-23DB64D15635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69FCAD-B6AD-465F-8220-41BD33F4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Retreat Events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Packages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Learn how we can help your company grow and expand!</a:t>
            </a:r>
          </a:p>
        </p:txBody>
      </p:sp>
    </p:spTree>
    <p:extLst>
      <p:ext uri="{BB962C8B-B14F-4D97-AF65-F5344CB8AC3E}">
        <p14:creationId xmlns:p14="http://schemas.microsoft.com/office/powerpoint/2010/main" val="7749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may come to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Have your sales come down in the last few months or years?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Maybe You are  loosing customers/clients to local competitors and want to gain the foot traffic back?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Do you get a lot of complaints in the “Front Of House” or “Back Of HOUSE”?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Do you find it hard to keep valuable employees, does training cost you more money than budget allows?</a:t>
            </a:r>
          </a:p>
        </p:txBody>
      </p:sp>
    </p:spTree>
    <p:extLst>
      <p:ext uri="{BB962C8B-B14F-4D97-AF65-F5344CB8AC3E}">
        <p14:creationId xmlns:p14="http://schemas.microsoft.com/office/powerpoint/2010/main" val="288241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289" y="2238828"/>
            <a:ext cx="10394707" cy="3193487"/>
          </a:xfrm>
        </p:spPr>
        <p:txBody>
          <a:bodyPr/>
          <a:lstStyle/>
          <a:p>
            <a:r>
              <a:rPr lang="en-US" dirty="0"/>
              <a:t>We are here to help!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5173" y="374951"/>
            <a:ext cx="10394707" cy="283270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What ever the reason is Olympia Retreat Events has the corporate solution for you.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Our business coordinators have the ability to understand function over form and cause over effect, because as coordinators we are  going to either be brought in for a specific or a macro problem.  Because of this we have to be prepared to analyze, detect and solve all scenarios!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cover employee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Package is great for those who want to find out why they have a huge turnover rate with employees. </a:t>
            </a:r>
          </a:p>
          <a:p>
            <a:r>
              <a:rPr lang="en-US" sz="2400" dirty="0"/>
              <a:t>The “Back of House” is the main structure of all businesses and is a commonly missed factor. We provide help in finding solutions so that business can run smoothly, This starts from within.</a:t>
            </a:r>
          </a:p>
        </p:txBody>
      </p:sp>
    </p:spTree>
    <p:extLst>
      <p:ext uri="{BB962C8B-B14F-4D97-AF65-F5344CB8AC3E}">
        <p14:creationId xmlns:p14="http://schemas.microsoft.com/office/powerpoint/2010/main" val="68368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Weeks Detective servicing.</a:t>
            </a:r>
          </a:p>
          <a:p>
            <a:r>
              <a:rPr lang="en-US" dirty="0"/>
              <a:t>Full analysis of findings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solutions for each discovered problem</a:t>
            </a:r>
          </a:p>
          <a:p>
            <a:r>
              <a:rPr lang="en-US" dirty="0"/>
              <a:t>2 week training course for your employees to help better the inside structure of the business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Budget and Pay analysis</a:t>
            </a:r>
          </a:p>
          <a:p>
            <a:r>
              <a:rPr lang="en-US" dirty="0"/>
              <a:t>We also will report any findings of illegal activity being upheld at your business. </a:t>
            </a:r>
          </a:p>
          <a:p>
            <a:r>
              <a:rPr lang="en-US" dirty="0"/>
              <a:t>Remember not everything is seen by you and sometimes you need the truth to be found for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8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Front of house-Competitor analysis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do a full analysis on your local competitors.</a:t>
            </a:r>
          </a:p>
          <a:p>
            <a:r>
              <a:rPr lang="en-US" dirty="0"/>
              <a:t>We will compare and contrast.</a:t>
            </a:r>
          </a:p>
          <a:p>
            <a:r>
              <a:rPr lang="en-US" dirty="0"/>
              <a:t>The analysis phase takes roughly 1 week and the report phase takes 3-5 business days.</a:t>
            </a:r>
          </a:p>
          <a:p>
            <a:r>
              <a:rPr lang="en-US" dirty="0"/>
              <a:t>We guarantee that within 30 days you will see a difference in foot traffic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package you will receive: Analysis with full report. Free employee and management training and a free company hosted “bring back the customers” event* to re-announce the new changes!</a:t>
            </a:r>
          </a:p>
          <a:p>
            <a:endParaRPr lang="en-US" dirty="0"/>
          </a:p>
          <a:p>
            <a:r>
              <a:rPr lang="en-US" dirty="0"/>
              <a:t>Please not that your company hosts the event, we do all the event planning and coordination.</a:t>
            </a:r>
          </a:p>
        </p:txBody>
      </p:sp>
    </p:spTree>
    <p:extLst>
      <p:ext uri="{BB962C8B-B14F-4D97-AF65-F5344CB8AC3E}">
        <p14:creationId xmlns:p14="http://schemas.microsoft.com/office/powerpoint/2010/main" val="290173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 of house- Budget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understand accountants are hired to do this. How do we differ from accountants?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Accountants don’t come in and tell you which products are highlighting and which are products are scaring away customers.	We will!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package: We will spend 2 weeks to analyze sales of your business and it’s products/packages. We will then provide a fully detailed report.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will also provide a set up for you that we find will help your sales bounce back. We guarantee a boost in sales within 60 days!</a:t>
            </a:r>
          </a:p>
        </p:txBody>
      </p:sp>
    </p:spTree>
    <p:extLst>
      <p:ext uri="{BB962C8B-B14F-4D97-AF65-F5344CB8AC3E}">
        <p14:creationId xmlns:p14="http://schemas.microsoft.com/office/powerpoint/2010/main" val="152029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 Of House-Customer WOM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29568"/>
            <a:ext cx="5088714" cy="3311189"/>
          </a:xfrm>
        </p:spPr>
        <p:txBody>
          <a:bodyPr>
            <a:normAutofit fontScale="92500"/>
          </a:bodyPr>
          <a:lstStyle/>
          <a:p>
            <a:r>
              <a:rPr lang="en-US" dirty="0"/>
              <a:t>This is our most popular package! In this package we analyze the customer service of your business as a whole.</a:t>
            </a:r>
          </a:p>
          <a:p>
            <a:r>
              <a:rPr lang="en-US" dirty="0"/>
              <a:t>We take a week of valued complaints and customer comment cards and analyze them.</a:t>
            </a:r>
          </a:p>
          <a:p>
            <a:r>
              <a:rPr lang="en-US" dirty="0"/>
              <a:t>We then create solutions and plans that will work for your company based on the cards.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84242" y="1729567"/>
            <a:ext cx="5086538" cy="3311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Customer word of mouth starts from their experience with you. If they are going to tell you about it, then they are going to tell their, friends, families, neighbors etc.</a:t>
            </a:r>
          </a:p>
          <a:p>
            <a:r>
              <a:rPr lang="en-US" dirty="0"/>
              <a:t>We guarantee that after you gain our services here that you will see a decrease in complaints and an increase in positive feedback cards.</a:t>
            </a:r>
          </a:p>
        </p:txBody>
      </p:sp>
    </p:spTree>
    <p:extLst>
      <p:ext uri="{BB962C8B-B14F-4D97-AF65-F5344CB8AC3E}">
        <p14:creationId xmlns:p14="http://schemas.microsoft.com/office/powerpoint/2010/main" val="3993744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</TotalTime>
  <Words>552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Olympia Retreat Events Corporate Packages</vt:lpstr>
      <vt:lpstr>Why you may come to us?</vt:lpstr>
      <vt:lpstr>We are here to help!</vt:lpstr>
      <vt:lpstr>Under cover employee</vt:lpstr>
      <vt:lpstr>cont.. </vt:lpstr>
      <vt:lpstr>Front of house-Competitor analysis </vt:lpstr>
      <vt:lpstr>Front of house- Budget Analysis</vt:lpstr>
      <vt:lpstr>Front Of House-Customer WOM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Olympia Retreat Events Corporate Packages</dc:title>
  <dc:creator>yesmaj norud</dc:creator>
  <cp:lastModifiedBy>yesmaj norud</cp:lastModifiedBy>
  <cp:revision>4</cp:revision>
  <dcterms:created xsi:type="dcterms:W3CDTF">2017-02-26T03:37:09Z</dcterms:created>
  <dcterms:modified xsi:type="dcterms:W3CDTF">2017-02-26T04:05:50Z</dcterms:modified>
</cp:coreProperties>
</file>